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74" r:id="rId4"/>
    <p:sldId id="275" r:id="rId5"/>
    <p:sldId id="276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15"/>
    <p:restoredTop sz="94689"/>
  </p:normalViewPr>
  <p:slideViewPr>
    <p:cSldViewPr snapToGrid="0" snapToObjects="1">
      <p:cViewPr varScale="1">
        <p:scale>
          <a:sx n="202" d="100"/>
          <a:sy n="202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9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6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5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0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2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3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5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0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16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8C46C-581A-D24B-BFAE-6B38E43E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74521"/>
            <a:ext cx="9144000" cy="2148839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La cartographie </a:t>
            </a:r>
            <a:br>
              <a:rPr lang="fr-FR" sz="4800" b="1" dirty="0"/>
            </a:br>
            <a:r>
              <a:rPr lang="fr-FR" sz="4800" b="1" dirty="0"/>
              <a:t>du </a:t>
            </a:r>
            <a:r>
              <a:rPr lang="fr-FR" sz="4800" b="1" dirty="0" err="1"/>
              <a:t>DÉRom</a:t>
            </a:r>
            <a:r>
              <a:rPr lang="fr-FR" sz="4800" b="1" dirty="0"/>
              <a:t> 4 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AED74AD-6963-504F-BD59-0892400CD30A}"/>
              </a:ext>
            </a:extLst>
          </p:cNvPr>
          <p:cNvSpPr txBox="1">
            <a:spLocks/>
          </p:cNvSpPr>
          <p:nvPr/>
        </p:nvSpPr>
        <p:spPr>
          <a:xfrm>
            <a:off x="0" y="6385983"/>
            <a:ext cx="9144000" cy="47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Gilles Toubiana – 18</a:t>
            </a:r>
            <a:r>
              <a:rPr lang="fr-FR" baseline="30000" dirty="0"/>
              <a:t>e</a:t>
            </a:r>
            <a:r>
              <a:rPr lang="fr-FR" dirty="0"/>
              <a:t> Atelier </a:t>
            </a:r>
            <a:r>
              <a:rPr lang="fr-FR" dirty="0" err="1"/>
              <a:t>DÉRom</a:t>
            </a:r>
            <a:r>
              <a:rPr lang="fr-FR" dirty="0"/>
              <a:t> – Nancy, ATILF, 11/12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16823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04CB92-BDB7-FDF6-82B1-CA40EDD69FDB}"/>
              </a:ext>
            </a:extLst>
          </p:cNvPr>
          <p:cNvSpPr/>
          <p:nvPr/>
        </p:nvSpPr>
        <p:spPr>
          <a:xfrm>
            <a:off x="5080" y="617167"/>
            <a:ext cx="9138920" cy="5768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F01AB843-0C6D-C54C-988C-B1716169B39C}"/>
              </a:ext>
            </a:extLst>
          </p:cNvPr>
          <p:cNvSpPr txBox="1">
            <a:spLocks/>
          </p:cNvSpPr>
          <p:nvPr/>
        </p:nvSpPr>
        <p:spPr>
          <a:xfrm>
            <a:off x="0" y="16179"/>
            <a:ext cx="9144000" cy="60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Dérom</a:t>
            </a:r>
            <a:r>
              <a:rPr lang="fr-FR" sz="2400" dirty="0"/>
              <a:t> 3 - Péninsule Ibérique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601DDA53-F5C2-783C-F30E-890E1BB7EF06}"/>
              </a:ext>
            </a:extLst>
          </p:cNvPr>
          <p:cNvSpPr txBox="1">
            <a:spLocks/>
          </p:cNvSpPr>
          <p:nvPr/>
        </p:nvSpPr>
        <p:spPr>
          <a:xfrm>
            <a:off x="0" y="6385983"/>
            <a:ext cx="9144000" cy="47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Gilles Toubiana – 18</a:t>
            </a:r>
            <a:r>
              <a:rPr lang="fr-FR" baseline="30000" dirty="0"/>
              <a:t>e</a:t>
            </a:r>
            <a:r>
              <a:rPr lang="fr-FR" dirty="0"/>
              <a:t> Atelier </a:t>
            </a:r>
            <a:r>
              <a:rPr lang="fr-FR" dirty="0" err="1"/>
              <a:t>DÉRom</a:t>
            </a:r>
            <a:r>
              <a:rPr lang="fr-FR" dirty="0"/>
              <a:t> – Nancy, ATILF, 11/12 septembre 2023</a:t>
            </a: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7D9995-201F-3B89-6803-D163570E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2" y="820367"/>
            <a:ext cx="8727438" cy="53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04CB92-BDB7-FDF6-82B1-CA40EDD69FDB}"/>
              </a:ext>
            </a:extLst>
          </p:cNvPr>
          <p:cNvSpPr/>
          <p:nvPr/>
        </p:nvSpPr>
        <p:spPr>
          <a:xfrm>
            <a:off x="5080" y="617167"/>
            <a:ext cx="9138920" cy="5768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F01AB843-0C6D-C54C-988C-B1716169B39C}"/>
              </a:ext>
            </a:extLst>
          </p:cNvPr>
          <p:cNvSpPr txBox="1">
            <a:spLocks/>
          </p:cNvSpPr>
          <p:nvPr/>
        </p:nvSpPr>
        <p:spPr>
          <a:xfrm>
            <a:off x="0" y="16179"/>
            <a:ext cx="9144000" cy="60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Dérom</a:t>
            </a:r>
            <a:r>
              <a:rPr lang="fr-FR" sz="2400" dirty="0"/>
              <a:t> 4 - Péninsule Ibérique (</a:t>
            </a:r>
            <a:r>
              <a:rPr lang="fr-FR" sz="2400" dirty="0" err="1"/>
              <a:t>Xosé</a:t>
            </a:r>
            <a:r>
              <a:rPr lang="fr-FR" sz="2400" dirty="0"/>
              <a:t> Afonso </a:t>
            </a:r>
            <a:r>
              <a:rPr lang="fr-FR" sz="2400" dirty="0" err="1"/>
              <a:t>Álvarez</a:t>
            </a:r>
            <a:r>
              <a:rPr lang="fr-FR" sz="2400" dirty="0"/>
              <a:t> Pérez)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601DDA53-F5C2-783C-F30E-890E1BB7EF06}"/>
              </a:ext>
            </a:extLst>
          </p:cNvPr>
          <p:cNvSpPr txBox="1">
            <a:spLocks/>
          </p:cNvSpPr>
          <p:nvPr/>
        </p:nvSpPr>
        <p:spPr>
          <a:xfrm>
            <a:off x="0" y="6385983"/>
            <a:ext cx="9144000" cy="47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Gilles Toubiana – 18</a:t>
            </a:r>
            <a:r>
              <a:rPr lang="fr-FR" baseline="30000" dirty="0"/>
              <a:t>e</a:t>
            </a:r>
            <a:r>
              <a:rPr lang="fr-FR" dirty="0"/>
              <a:t> Atelier </a:t>
            </a:r>
            <a:r>
              <a:rPr lang="fr-FR" dirty="0" err="1"/>
              <a:t>DÉRom</a:t>
            </a:r>
            <a:r>
              <a:rPr lang="fr-FR" dirty="0"/>
              <a:t> – Nancy, ATILF, 11/12 septembre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7D9995-201F-3B89-6803-D163570E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3202" y="820367"/>
            <a:ext cx="8727438" cy="53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04CB92-BDB7-FDF6-82B1-CA40EDD69FDB}"/>
              </a:ext>
            </a:extLst>
          </p:cNvPr>
          <p:cNvSpPr/>
          <p:nvPr/>
        </p:nvSpPr>
        <p:spPr>
          <a:xfrm>
            <a:off x="5080" y="617167"/>
            <a:ext cx="9138920" cy="5768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F01AB843-0C6D-C54C-988C-B1716169B39C}"/>
              </a:ext>
            </a:extLst>
          </p:cNvPr>
          <p:cNvSpPr txBox="1">
            <a:spLocks/>
          </p:cNvSpPr>
          <p:nvPr/>
        </p:nvSpPr>
        <p:spPr>
          <a:xfrm>
            <a:off x="0" y="16179"/>
            <a:ext cx="9144000" cy="60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Dérom</a:t>
            </a:r>
            <a:r>
              <a:rPr lang="fr-FR" sz="2400" dirty="0"/>
              <a:t> 4 – Zoom (</a:t>
            </a:r>
            <a:r>
              <a:rPr lang="fr-FR" sz="2400" dirty="0" err="1"/>
              <a:t>istroroum</a:t>
            </a:r>
            <a:r>
              <a:rPr lang="fr-FR" sz="2400" dirty="0"/>
              <a:t>./</a:t>
            </a:r>
            <a:r>
              <a:rPr lang="fr-FR" sz="2400" dirty="0" err="1"/>
              <a:t>végl</a:t>
            </a:r>
            <a:r>
              <a:rPr lang="fr-FR" sz="2400" dirty="0"/>
              <a:t>./</a:t>
            </a:r>
            <a:r>
              <a:rPr lang="fr-FR" sz="2400" dirty="0" err="1"/>
              <a:t>istriot</a:t>
            </a:r>
            <a:r>
              <a:rPr lang="fr-FR" sz="2400" dirty="0"/>
              <a:t>./</a:t>
            </a:r>
            <a:r>
              <a:rPr lang="fr-FR" sz="2400" dirty="0" err="1"/>
              <a:t>itsept</a:t>
            </a:r>
            <a:r>
              <a:rPr lang="fr-FR" sz="2400" dirty="0"/>
              <a:t>.)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601DDA53-F5C2-783C-F30E-890E1BB7EF06}"/>
              </a:ext>
            </a:extLst>
          </p:cNvPr>
          <p:cNvSpPr txBox="1">
            <a:spLocks/>
          </p:cNvSpPr>
          <p:nvPr/>
        </p:nvSpPr>
        <p:spPr>
          <a:xfrm>
            <a:off x="0" y="6385983"/>
            <a:ext cx="9144000" cy="47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Gilles Toubiana – 18</a:t>
            </a:r>
            <a:r>
              <a:rPr lang="fr-FR" baseline="30000" dirty="0"/>
              <a:t>e</a:t>
            </a:r>
            <a:r>
              <a:rPr lang="fr-FR" dirty="0"/>
              <a:t> Atelier </a:t>
            </a:r>
            <a:r>
              <a:rPr lang="fr-FR" dirty="0" err="1"/>
              <a:t>DÉRom</a:t>
            </a:r>
            <a:r>
              <a:rPr lang="fr-FR" dirty="0"/>
              <a:t> – Nancy, ATILF, 11/12 septembre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7D9995-201F-3B89-6803-D163570E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3203" y="820367"/>
            <a:ext cx="8727436" cy="53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0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04CB92-BDB7-FDF6-82B1-CA40EDD69FDB}"/>
              </a:ext>
            </a:extLst>
          </p:cNvPr>
          <p:cNvSpPr/>
          <p:nvPr/>
        </p:nvSpPr>
        <p:spPr>
          <a:xfrm>
            <a:off x="5080" y="617167"/>
            <a:ext cx="9138920" cy="5768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F01AB843-0C6D-C54C-988C-B1716169B39C}"/>
              </a:ext>
            </a:extLst>
          </p:cNvPr>
          <p:cNvSpPr txBox="1">
            <a:spLocks/>
          </p:cNvSpPr>
          <p:nvPr/>
        </p:nvSpPr>
        <p:spPr>
          <a:xfrm>
            <a:off x="0" y="16179"/>
            <a:ext cx="9144000" cy="60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Dérom</a:t>
            </a:r>
            <a:r>
              <a:rPr lang="fr-FR" sz="2400" dirty="0"/>
              <a:t> 4 – Fond de carte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601DDA53-F5C2-783C-F30E-890E1BB7EF06}"/>
              </a:ext>
            </a:extLst>
          </p:cNvPr>
          <p:cNvSpPr txBox="1">
            <a:spLocks/>
          </p:cNvSpPr>
          <p:nvPr/>
        </p:nvSpPr>
        <p:spPr>
          <a:xfrm>
            <a:off x="0" y="6385983"/>
            <a:ext cx="9144000" cy="47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Gilles Toubiana – 18</a:t>
            </a:r>
            <a:r>
              <a:rPr lang="fr-FR" baseline="30000" dirty="0"/>
              <a:t>e</a:t>
            </a:r>
            <a:r>
              <a:rPr lang="fr-FR" dirty="0"/>
              <a:t> Atelier </a:t>
            </a:r>
            <a:r>
              <a:rPr lang="fr-FR" dirty="0" err="1"/>
              <a:t>DÉRom</a:t>
            </a:r>
            <a:r>
              <a:rPr lang="fr-FR" dirty="0"/>
              <a:t> – Nancy, ATILF, 11/12 septembre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7D9995-201F-3B89-6803-D163570E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3203" y="820367"/>
            <a:ext cx="8727436" cy="53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C4403A69-7125-D746-B2E0-D8A3B25414B5}"/>
              </a:ext>
            </a:extLst>
          </p:cNvPr>
          <p:cNvSpPr txBox="1">
            <a:spLocks/>
          </p:cNvSpPr>
          <p:nvPr/>
        </p:nvSpPr>
        <p:spPr>
          <a:xfrm>
            <a:off x="588937" y="867905"/>
            <a:ext cx="7950630" cy="520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dirty="0"/>
              <a:t>Merci</a:t>
            </a:r>
          </a:p>
          <a:p>
            <a:pPr marL="514350" indent="-514350">
              <a:buFont typeface="+mj-lt"/>
              <a:buAutoNum type="arabicPeriod"/>
            </a:pPr>
            <a:endParaRPr lang="fr-FR" sz="3200" dirty="0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4BFC8AA9-79B7-BD3E-0A8E-BB0200DBA7A9}"/>
              </a:ext>
            </a:extLst>
          </p:cNvPr>
          <p:cNvSpPr txBox="1">
            <a:spLocks/>
          </p:cNvSpPr>
          <p:nvPr/>
        </p:nvSpPr>
        <p:spPr>
          <a:xfrm>
            <a:off x="0" y="6385983"/>
            <a:ext cx="9144000" cy="47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Gilles Toubiana – 18</a:t>
            </a:r>
            <a:r>
              <a:rPr lang="fr-FR" baseline="30000" dirty="0"/>
              <a:t>e</a:t>
            </a:r>
            <a:r>
              <a:rPr lang="fr-FR" dirty="0"/>
              <a:t> Atelier </a:t>
            </a:r>
            <a:r>
              <a:rPr lang="fr-FR" dirty="0" err="1"/>
              <a:t>DÉRom</a:t>
            </a:r>
            <a:r>
              <a:rPr lang="fr-FR" dirty="0"/>
              <a:t> – Nancy, ATILF, 11/12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26069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395</TotalTime>
  <Words>126</Words>
  <Application>Microsoft Macintosh PowerPoint</Application>
  <PresentationFormat>Affichage à l'écran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Céleste</vt:lpstr>
      <vt:lpstr>La cartographie  du DÉRom 4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récente mue  de la cartographie  du DÉRom 3 </dc:title>
  <dc:creator>Gilles Toubiana</dc:creator>
  <cp:lastModifiedBy>Gilles Toubiana</cp:lastModifiedBy>
  <cp:revision>30</cp:revision>
  <dcterms:created xsi:type="dcterms:W3CDTF">2019-10-11T10:04:46Z</dcterms:created>
  <dcterms:modified xsi:type="dcterms:W3CDTF">2023-09-05T11:04:01Z</dcterms:modified>
</cp:coreProperties>
</file>